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6" r:id="rId2"/>
  </p:sldIdLst>
  <p:sldSz cx="9144000" cy="6858000" type="screen4x3"/>
  <p:notesSz cx="6858000" cy="9144000"/>
  <p:custDataLst>
    <p:tags r:id="rId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450" y="-14"/>
      </p:cViewPr>
      <p:guideLst>
        <p:guide orient="horz" pos="2160"/>
        <p:guide pos="28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BB48A-69F9-425E-8A45-A9B3D8A76312}" type="datetimeFigureOut">
              <a:rPr lang="zh-CN" altLang="en-US" smtClean="0"/>
              <a:t>2022/8/13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B3AF43-907A-4F5F-B8D3-CDB26B4CCCE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B3AF43-907A-4F5F-B8D3-CDB26B4CCCE6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33" y="2130427"/>
            <a:ext cx="7772761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64" y="3886200"/>
            <a:ext cx="640109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08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223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33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44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55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671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77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89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708" y="274639"/>
            <a:ext cx="2057496" cy="585152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21" y="274639"/>
            <a:ext cx="6020080" cy="585152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47" y="4406901"/>
            <a:ext cx="7772761" cy="1362075"/>
          </a:xfrm>
        </p:spPr>
        <p:txBody>
          <a:bodyPr anchor="t"/>
          <a:lstStyle>
            <a:lvl1pPr algn="l">
              <a:defRPr sz="5345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47" y="2906714"/>
            <a:ext cx="7772761" cy="1500187"/>
          </a:xfrm>
        </p:spPr>
        <p:txBody>
          <a:bodyPr anchor="b"/>
          <a:lstStyle>
            <a:lvl1pPr marL="0" indent="0">
              <a:buNone/>
              <a:defRPr sz="2675">
                <a:solidFill>
                  <a:schemeClr val="tx1">
                    <a:tint val="75000"/>
                  </a:schemeClr>
                </a:solidFill>
              </a:defRPr>
            </a:lvl1pPr>
            <a:lvl2pPr marL="610870" indent="0">
              <a:buNone/>
              <a:defRPr sz="2405">
                <a:solidFill>
                  <a:schemeClr val="tx1">
                    <a:tint val="75000"/>
                  </a:schemeClr>
                </a:solidFill>
              </a:defRPr>
            </a:lvl2pPr>
            <a:lvl3pPr marL="1222375" indent="0">
              <a:buNone/>
              <a:defRPr sz="2140">
                <a:solidFill>
                  <a:schemeClr val="tx1">
                    <a:tint val="75000"/>
                  </a:schemeClr>
                </a:solidFill>
              </a:defRPr>
            </a:lvl3pPr>
            <a:lvl4pPr marL="1833245" indent="0">
              <a:buNone/>
              <a:defRPr sz="1870">
                <a:solidFill>
                  <a:schemeClr val="tx1">
                    <a:tint val="75000"/>
                  </a:schemeClr>
                </a:solidFill>
              </a:defRPr>
            </a:lvl4pPr>
            <a:lvl5pPr marL="2444750" indent="0">
              <a:buNone/>
              <a:defRPr sz="1870">
                <a:solidFill>
                  <a:schemeClr val="tx1">
                    <a:tint val="75000"/>
                  </a:schemeClr>
                </a:solidFill>
              </a:defRPr>
            </a:lvl5pPr>
            <a:lvl6pPr marL="3055620" indent="0">
              <a:buNone/>
              <a:defRPr sz="1870">
                <a:solidFill>
                  <a:schemeClr val="tx1">
                    <a:tint val="75000"/>
                  </a:schemeClr>
                </a:solidFill>
              </a:defRPr>
            </a:lvl6pPr>
            <a:lvl7pPr marL="3667125" indent="0">
              <a:buNone/>
              <a:defRPr sz="1870">
                <a:solidFill>
                  <a:schemeClr val="tx1">
                    <a:tint val="75000"/>
                  </a:schemeClr>
                </a:solidFill>
              </a:defRPr>
            </a:lvl7pPr>
            <a:lvl8pPr marL="4277995" indent="0">
              <a:buNone/>
              <a:defRPr sz="1870">
                <a:solidFill>
                  <a:schemeClr val="tx1">
                    <a:tint val="75000"/>
                  </a:schemeClr>
                </a:solidFill>
              </a:defRPr>
            </a:lvl8pPr>
            <a:lvl9pPr marL="4889500" indent="0">
              <a:buNone/>
              <a:defRPr sz="18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21" y="1600202"/>
            <a:ext cx="4038788" cy="4525963"/>
          </a:xfrm>
        </p:spPr>
        <p:txBody>
          <a:bodyPr/>
          <a:lstStyle>
            <a:lvl1pPr>
              <a:defRPr sz="3745"/>
            </a:lvl1pPr>
            <a:lvl2pPr>
              <a:defRPr sz="3210"/>
            </a:lvl2pPr>
            <a:lvl3pPr>
              <a:defRPr sz="2675"/>
            </a:lvl3pPr>
            <a:lvl4pPr>
              <a:defRPr sz="2405"/>
            </a:lvl4pPr>
            <a:lvl5pPr>
              <a:defRPr sz="2405"/>
            </a:lvl5pPr>
            <a:lvl6pPr>
              <a:defRPr sz="2405"/>
            </a:lvl6pPr>
            <a:lvl7pPr>
              <a:defRPr sz="2405"/>
            </a:lvl7pPr>
            <a:lvl8pPr>
              <a:defRPr sz="2405"/>
            </a:lvl8pPr>
            <a:lvl9pPr>
              <a:defRPr sz="240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415" y="1600202"/>
            <a:ext cx="4038788" cy="4525963"/>
          </a:xfrm>
        </p:spPr>
        <p:txBody>
          <a:bodyPr/>
          <a:lstStyle>
            <a:lvl1pPr>
              <a:defRPr sz="3745"/>
            </a:lvl1pPr>
            <a:lvl2pPr>
              <a:defRPr sz="3210"/>
            </a:lvl2pPr>
            <a:lvl3pPr>
              <a:defRPr sz="2675"/>
            </a:lvl3pPr>
            <a:lvl4pPr>
              <a:defRPr sz="2405"/>
            </a:lvl4pPr>
            <a:lvl5pPr>
              <a:defRPr sz="2405"/>
            </a:lvl5pPr>
            <a:lvl6pPr>
              <a:defRPr sz="2405"/>
            </a:lvl6pPr>
            <a:lvl7pPr>
              <a:defRPr sz="2405"/>
            </a:lvl7pPr>
            <a:lvl8pPr>
              <a:defRPr sz="2405"/>
            </a:lvl8pPr>
            <a:lvl9pPr>
              <a:defRPr sz="240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21" y="1535113"/>
            <a:ext cx="4040376" cy="639762"/>
          </a:xfrm>
        </p:spPr>
        <p:txBody>
          <a:bodyPr anchor="b"/>
          <a:lstStyle>
            <a:lvl1pPr marL="0" indent="0">
              <a:buNone/>
              <a:defRPr sz="3210" b="1"/>
            </a:lvl1pPr>
            <a:lvl2pPr marL="610870" indent="0">
              <a:buNone/>
              <a:defRPr sz="2675" b="1"/>
            </a:lvl2pPr>
            <a:lvl3pPr marL="1222375" indent="0">
              <a:buNone/>
              <a:defRPr sz="2405" b="1"/>
            </a:lvl3pPr>
            <a:lvl4pPr marL="1833245" indent="0">
              <a:buNone/>
              <a:defRPr sz="2140" b="1"/>
            </a:lvl4pPr>
            <a:lvl5pPr marL="2444750" indent="0">
              <a:buNone/>
              <a:defRPr sz="2140" b="1"/>
            </a:lvl5pPr>
            <a:lvl6pPr marL="3055620" indent="0">
              <a:buNone/>
              <a:defRPr sz="2140" b="1"/>
            </a:lvl6pPr>
            <a:lvl7pPr marL="3667125" indent="0">
              <a:buNone/>
              <a:defRPr sz="2140" b="1"/>
            </a:lvl7pPr>
            <a:lvl8pPr marL="4277995" indent="0">
              <a:buNone/>
              <a:defRPr sz="2140" b="1"/>
            </a:lvl8pPr>
            <a:lvl9pPr marL="4889500" indent="0">
              <a:buNone/>
              <a:defRPr sz="214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21" y="2174875"/>
            <a:ext cx="4040376" cy="3951288"/>
          </a:xfrm>
        </p:spPr>
        <p:txBody>
          <a:bodyPr/>
          <a:lstStyle>
            <a:lvl1pPr>
              <a:defRPr sz="3210"/>
            </a:lvl1pPr>
            <a:lvl2pPr>
              <a:defRPr sz="2675"/>
            </a:lvl2pPr>
            <a:lvl3pPr>
              <a:defRPr sz="2405"/>
            </a:lvl3pPr>
            <a:lvl4pPr>
              <a:defRPr sz="2140"/>
            </a:lvl4pPr>
            <a:lvl5pPr>
              <a:defRPr sz="2140"/>
            </a:lvl5pPr>
            <a:lvl6pPr>
              <a:defRPr sz="2140"/>
            </a:lvl6pPr>
            <a:lvl7pPr>
              <a:defRPr sz="2140"/>
            </a:lvl7pPr>
            <a:lvl8pPr>
              <a:defRPr sz="2140"/>
            </a:lvl8pPr>
            <a:lvl9pPr>
              <a:defRPr sz="214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242" y="1535113"/>
            <a:ext cx="4041963" cy="639762"/>
          </a:xfrm>
        </p:spPr>
        <p:txBody>
          <a:bodyPr anchor="b"/>
          <a:lstStyle>
            <a:lvl1pPr marL="0" indent="0">
              <a:buNone/>
              <a:defRPr sz="3210" b="1"/>
            </a:lvl1pPr>
            <a:lvl2pPr marL="610870" indent="0">
              <a:buNone/>
              <a:defRPr sz="2675" b="1"/>
            </a:lvl2pPr>
            <a:lvl3pPr marL="1222375" indent="0">
              <a:buNone/>
              <a:defRPr sz="2405" b="1"/>
            </a:lvl3pPr>
            <a:lvl4pPr marL="1833245" indent="0">
              <a:buNone/>
              <a:defRPr sz="2140" b="1"/>
            </a:lvl4pPr>
            <a:lvl5pPr marL="2444750" indent="0">
              <a:buNone/>
              <a:defRPr sz="2140" b="1"/>
            </a:lvl5pPr>
            <a:lvl6pPr marL="3055620" indent="0">
              <a:buNone/>
              <a:defRPr sz="2140" b="1"/>
            </a:lvl6pPr>
            <a:lvl7pPr marL="3667125" indent="0">
              <a:buNone/>
              <a:defRPr sz="2140" b="1"/>
            </a:lvl7pPr>
            <a:lvl8pPr marL="4277995" indent="0">
              <a:buNone/>
              <a:defRPr sz="2140" b="1"/>
            </a:lvl8pPr>
            <a:lvl9pPr marL="4889500" indent="0">
              <a:buNone/>
              <a:defRPr sz="214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242" y="2174875"/>
            <a:ext cx="4041963" cy="3951288"/>
          </a:xfrm>
        </p:spPr>
        <p:txBody>
          <a:bodyPr/>
          <a:lstStyle>
            <a:lvl1pPr>
              <a:defRPr sz="3210"/>
            </a:lvl1pPr>
            <a:lvl2pPr>
              <a:defRPr sz="2675"/>
            </a:lvl2pPr>
            <a:lvl3pPr>
              <a:defRPr sz="2405"/>
            </a:lvl3pPr>
            <a:lvl4pPr>
              <a:defRPr sz="2140"/>
            </a:lvl4pPr>
            <a:lvl5pPr>
              <a:defRPr sz="2140"/>
            </a:lvl5pPr>
            <a:lvl6pPr>
              <a:defRPr sz="2140"/>
            </a:lvl6pPr>
            <a:lvl7pPr>
              <a:defRPr sz="2140"/>
            </a:lvl7pPr>
            <a:lvl8pPr>
              <a:defRPr sz="2140"/>
            </a:lvl8pPr>
            <a:lvl9pPr>
              <a:defRPr sz="214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23" y="273051"/>
            <a:ext cx="3008453" cy="1162050"/>
          </a:xfrm>
        </p:spPr>
        <p:txBody>
          <a:bodyPr anchor="b"/>
          <a:lstStyle>
            <a:lvl1pPr algn="l">
              <a:defRPr sz="2675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216" y="273051"/>
            <a:ext cx="5111988" cy="5853114"/>
          </a:xfrm>
        </p:spPr>
        <p:txBody>
          <a:bodyPr/>
          <a:lstStyle>
            <a:lvl1pPr>
              <a:defRPr sz="4280"/>
            </a:lvl1pPr>
            <a:lvl2pPr>
              <a:defRPr sz="3745"/>
            </a:lvl2pPr>
            <a:lvl3pPr>
              <a:defRPr sz="3210"/>
            </a:lvl3pPr>
            <a:lvl4pPr>
              <a:defRPr sz="2675"/>
            </a:lvl4pPr>
            <a:lvl5pPr>
              <a:defRPr sz="2675"/>
            </a:lvl5pPr>
            <a:lvl6pPr>
              <a:defRPr sz="2675"/>
            </a:lvl6pPr>
            <a:lvl7pPr>
              <a:defRPr sz="2675"/>
            </a:lvl7pPr>
            <a:lvl8pPr>
              <a:defRPr sz="2675"/>
            </a:lvl8pPr>
            <a:lvl9pPr>
              <a:defRPr sz="267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23" y="1435102"/>
            <a:ext cx="3008453" cy="4691063"/>
          </a:xfrm>
        </p:spPr>
        <p:txBody>
          <a:bodyPr/>
          <a:lstStyle>
            <a:lvl1pPr marL="0" indent="0">
              <a:buNone/>
              <a:defRPr sz="1870"/>
            </a:lvl1pPr>
            <a:lvl2pPr marL="610870" indent="0">
              <a:buNone/>
              <a:defRPr sz="1605"/>
            </a:lvl2pPr>
            <a:lvl3pPr marL="1222375" indent="0">
              <a:buNone/>
              <a:defRPr sz="1335"/>
            </a:lvl3pPr>
            <a:lvl4pPr marL="1833245" indent="0">
              <a:buNone/>
              <a:defRPr sz="1205"/>
            </a:lvl4pPr>
            <a:lvl5pPr marL="2444750" indent="0">
              <a:buNone/>
              <a:defRPr sz="1205"/>
            </a:lvl5pPr>
            <a:lvl6pPr marL="3055620" indent="0">
              <a:buNone/>
              <a:defRPr sz="1205"/>
            </a:lvl6pPr>
            <a:lvl7pPr marL="3667125" indent="0">
              <a:buNone/>
              <a:defRPr sz="1205"/>
            </a:lvl7pPr>
            <a:lvl8pPr marL="4277995" indent="0">
              <a:buNone/>
              <a:defRPr sz="1205"/>
            </a:lvl8pPr>
            <a:lvl9pPr marL="4889500" indent="0">
              <a:buNone/>
              <a:defRPr sz="120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371" y="4800601"/>
            <a:ext cx="5486655" cy="566738"/>
          </a:xfrm>
        </p:spPr>
        <p:txBody>
          <a:bodyPr anchor="b"/>
          <a:lstStyle>
            <a:lvl1pPr algn="l">
              <a:defRPr sz="2675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371" y="612775"/>
            <a:ext cx="5486655" cy="4114800"/>
          </a:xfrm>
        </p:spPr>
        <p:txBody>
          <a:bodyPr/>
          <a:lstStyle>
            <a:lvl1pPr marL="0" indent="0">
              <a:buNone/>
              <a:defRPr sz="4280"/>
            </a:lvl1pPr>
            <a:lvl2pPr marL="610870" indent="0">
              <a:buNone/>
              <a:defRPr sz="3745"/>
            </a:lvl2pPr>
            <a:lvl3pPr marL="1222375" indent="0">
              <a:buNone/>
              <a:defRPr sz="3210"/>
            </a:lvl3pPr>
            <a:lvl4pPr marL="1833245" indent="0">
              <a:buNone/>
              <a:defRPr sz="2675"/>
            </a:lvl4pPr>
            <a:lvl5pPr marL="2444750" indent="0">
              <a:buNone/>
              <a:defRPr sz="2675"/>
            </a:lvl5pPr>
            <a:lvl6pPr marL="3055620" indent="0">
              <a:buNone/>
              <a:defRPr sz="2675"/>
            </a:lvl6pPr>
            <a:lvl7pPr marL="3667125" indent="0">
              <a:buNone/>
              <a:defRPr sz="2675"/>
            </a:lvl7pPr>
            <a:lvl8pPr marL="4277995" indent="0">
              <a:buNone/>
              <a:defRPr sz="2675"/>
            </a:lvl8pPr>
            <a:lvl9pPr marL="4889500" indent="0">
              <a:buNone/>
              <a:defRPr sz="2675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371" y="5367340"/>
            <a:ext cx="5486655" cy="804862"/>
          </a:xfrm>
        </p:spPr>
        <p:txBody>
          <a:bodyPr/>
          <a:lstStyle>
            <a:lvl1pPr marL="0" indent="0">
              <a:buNone/>
              <a:defRPr sz="1870"/>
            </a:lvl1pPr>
            <a:lvl2pPr marL="610870" indent="0">
              <a:buNone/>
              <a:defRPr sz="1605"/>
            </a:lvl2pPr>
            <a:lvl3pPr marL="1222375" indent="0">
              <a:buNone/>
              <a:defRPr sz="1335"/>
            </a:lvl3pPr>
            <a:lvl4pPr marL="1833245" indent="0">
              <a:buNone/>
              <a:defRPr sz="1205"/>
            </a:lvl4pPr>
            <a:lvl5pPr marL="2444750" indent="0">
              <a:buNone/>
              <a:defRPr sz="1205"/>
            </a:lvl5pPr>
            <a:lvl6pPr marL="3055620" indent="0">
              <a:buNone/>
              <a:defRPr sz="1205"/>
            </a:lvl6pPr>
            <a:lvl7pPr marL="3667125" indent="0">
              <a:buNone/>
              <a:defRPr sz="1205"/>
            </a:lvl7pPr>
            <a:lvl8pPr marL="4277995" indent="0">
              <a:buNone/>
              <a:defRPr sz="1205"/>
            </a:lvl8pPr>
            <a:lvl9pPr marL="4889500" indent="0">
              <a:buNone/>
              <a:defRPr sz="120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21" y="274638"/>
            <a:ext cx="822998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21" y="1600202"/>
            <a:ext cx="822998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21" y="6356352"/>
            <a:ext cx="21337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2022/8/13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345" y="6356352"/>
            <a:ext cx="2895734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504" y="6356352"/>
            <a:ext cx="21337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22375" rtl="0" eaLnBrk="1" latinLnBrk="0" hangingPunct="1">
        <a:spcBef>
          <a:spcPct val="0"/>
        </a:spcBef>
        <a:buNone/>
        <a:defRPr sz="58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470" indent="-458470" algn="l" defTabSz="1222375" rtl="0" eaLnBrk="1" latinLnBrk="0" hangingPunct="1">
        <a:spcBef>
          <a:spcPts val="130"/>
        </a:spcBef>
        <a:buFont typeface="Arial" panose="020B0604020202020204" pitchFamily="34" charset="0"/>
        <a:buChar char="•"/>
        <a:defRPr sz="4280" kern="1200">
          <a:solidFill>
            <a:schemeClr val="tx1"/>
          </a:solidFill>
          <a:latin typeface="+mn-lt"/>
          <a:ea typeface="+mn-ea"/>
          <a:cs typeface="+mn-cs"/>
        </a:defRPr>
      </a:lvl1pPr>
      <a:lvl2pPr marL="993140" indent="-382270" algn="l" defTabSz="1222375" rtl="0" eaLnBrk="1" latinLnBrk="0" hangingPunct="1">
        <a:spcBef>
          <a:spcPts val="130"/>
        </a:spcBef>
        <a:buFont typeface="Arial" panose="020B0604020202020204" pitchFamily="34" charset="0"/>
        <a:buChar char="–"/>
        <a:defRPr sz="3745" kern="1200">
          <a:solidFill>
            <a:schemeClr val="tx1"/>
          </a:solidFill>
          <a:latin typeface="+mn-lt"/>
          <a:ea typeface="+mn-ea"/>
          <a:cs typeface="+mn-cs"/>
        </a:defRPr>
      </a:lvl2pPr>
      <a:lvl3pPr marL="1527810" indent="-305435" algn="l" defTabSz="1222375" rtl="0" eaLnBrk="1" latinLnBrk="0" hangingPunct="1">
        <a:spcBef>
          <a:spcPts val="130"/>
        </a:spcBef>
        <a:buFont typeface="Arial" panose="020B0604020202020204" pitchFamily="34" charset="0"/>
        <a:buChar char="•"/>
        <a:defRPr sz="3210" kern="1200">
          <a:solidFill>
            <a:schemeClr val="tx1"/>
          </a:solidFill>
          <a:latin typeface="+mn-lt"/>
          <a:ea typeface="+mn-ea"/>
          <a:cs typeface="+mn-cs"/>
        </a:defRPr>
      </a:lvl3pPr>
      <a:lvl4pPr marL="2139315" indent="-305435" algn="l" defTabSz="1222375" rtl="0" eaLnBrk="1" latinLnBrk="0" hangingPunct="1">
        <a:spcBef>
          <a:spcPts val="130"/>
        </a:spcBef>
        <a:buFont typeface="Arial" panose="020B0604020202020204" pitchFamily="34" charset="0"/>
        <a:buChar char="–"/>
        <a:defRPr sz="2675" kern="1200">
          <a:solidFill>
            <a:schemeClr val="tx1"/>
          </a:solidFill>
          <a:latin typeface="+mn-lt"/>
          <a:ea typeface="+mn-ea"/>
          <a:cs typeface="+mn-cs"/>
        </a:defRPr>
      </a:lvl4pPr>
      <a:lvl5pPr marL="2750185" indent="-305435" algn="l" defTabSz="1222375" rtl="0" eaLnBrk="1" latinLnBrk="0" hangingPunct="1">
        <a:spcBef>
          <a:spcPts val="130"/>
        </a:spcBef>
        <a:buFont typeface="Arial" panose="020B0604020202020204" pitchFamily="34" charset="0"/>
        <a:buChar char="»"/>
        <a:defRPr sz="2675" kern="1200">
          <a:solidFill>
            <a:schemeClr val="tx1"/>
          </a:solidFill>
          <a:latin typeface="+mn-lt"/>
          <a:ea typeface="+mn-ea"/>
          <a:cs typeface="+mn-cs"/>
        </a:defRPr>
      </a:lvl5pPr>
      <a:lvl6pPr marL="3361690" indent="-305435" algn="l" defTabSz="1222375" rtl="0" eaLnBrk="1" latinLnBrk="0" hangingPunct="1">
        <a:spcBef>
          <a:spcPts val="130"/>
        </a:spcBef>
        <a:buFont typeface="Arial" panose="020B0604020202020204" pitchFamily="34" charset="0"/>
        <a:buChar char="•"/>
        <a:defRPr sz="2675" kern="1200">
          <a:solidFill>
            <a:schemeClr val="tx1"/>
          </a:solidFill>
          <a:latin typeface="+mn-lt"/>
          <a:ea typeface="+mn-ea"/>
          <a:cs typeface="+mn-cs"/>
        </a:defRPr>
      </a:lvl6pPr>
      <a:lvl7pPr marL="3972560" indent="-305435" algn="l" defTabSz="1222375" rtl="0" eaLnBrk="1" latinLnBrk="0" hangingPunct="1">
        <a:spcBef>
          <a:spcPts val="130"/>
        </a:spcBef>
        <a:buFont typeface="Arial" panose="020B0604020202020204" pitchFamily="34" charset="0"/>
        <a:buChar char="•"/>
        <a:defRPr sz="2675" kern="1200">
          <a:solidFill>
            <a:schemeClr val="tx1"/>
          </a:solidFill>
          <a:latin typeface="+mn-lt"/>
          <a:ea typeface="+mn-ea"/>
          <a:cs typeface="+mn-cs"/>
        </a:defRPr>
      </a:lvl7pPr>
      <a:lvl8pPr marL="4584065" indent="-305435" algn="l" defTabSz="1222375" rtl="0" eaLnBrk="1" latinLnBrk="0" hangingPunct="1">
        <a:spcBef>
          <a:spcPts val="130"/>
        </a:spcBef>
        <a:buFont typeface="Arial" panose="020B0604020202020204" pitchFamily="34" charset="0"/>
        <a:buChar char="•"/>
        <a:defRPr sz="2675" kern="1200">
          <a:solidFill>
            <a:schemeClr val="tx1"/>
          </a:solidFill>
          <a:latin typeface="+mn-lt"/>
          <a:ea typeface="+mn-ea"/>
          <a:cs typeface="+mn-cs"/>
        </a:defRPr>
      </a:lvl8pPr>
      <a:lvl9pPr marL="5194935" indent="-305435" algn="l" defTabSz="1222375" rtl="0" eaLnBrk="1" latinLnBrk="0" hangingPunct="1">
        <a:spcBef>
          <a:spcPts val="130"/>
        </a:spcBef>
        <a:buFont typeface="Arial" panose="020B0604020202020204" pitchFamily="34" charset="0"/>
        <a:buChar char="•"/>
        <a:defRPr sz="26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22375" rtl="0" eaLnBrk="1" latinLnBrk="0" hangingPunct="1">
        <a:defRPr sz="2405" kern="1200">
          <a:solidFill>
            <a:schemeClr val="tx1"/>
          </a:solidFill>
          <a:latin typeface="+mn-lt"/>
          <a:ea typeface="+mn-ea"/>
          <a:cs typeface="+mn-cs"/>
        </a:defRPr>
      </a:lvl1pPr>
      <a:lvl2pPr marL="610870" algn="l" defTabSz="1222375" rtl="0" eaLnBrk="1" latinLnBrk="0" hangingPunct="1">
        <a:defRPr sz="2405" kern="1200">
          <a:solidFill>
            <a:schemeClr val="tx1"/>
          </a:solidFill>
          <a:latin typeface="+mn-lt"/>
          <a:ea typeface="+mn-ea"/>
          <a:cs typeface="+mn-cs"/>
        </a:defRPr>
      </a:lvl2pPr>
      <a:lvl3pPr marL="1222375" algn="l" defTabSz="1222375" rtl="0" eaLnBrk="1" latinLnBrk="0" hangingPunct="1">
        <a:defRPr sz="2405" kern="1200">
          <a:solidFill>
            <a:schemeClr val="tx1"/>
          </a:solidFill>
          <a:latin typeface="+mn-lt"/>
          <a:ea typeface="+mn-ea"/>
          <a:cs typeface="+mn-cs"/>
        </a:defRPr>
      </a:lvl3pPr>
      <a:lvl4pPr marL="1833245" algn="l" defTabSz="1222375" rtl="0" eaLnBrk="1" latinLnBrk="0" hangingPunct="1">
        <a:defRPr sz="2405" kern="1200">
          <a:solidFill>
            <a:schemeClr val="tx1"/>
          </a:solidFill>
          <a:latin typeface="+mn-lt"/>
          <a:ea typeface="+mn-ea"/>
          <a:cs typeface="+mn-cs"/>
        </a:defRPr>
      </a:lvl4pPr>
      <a:lvl5pPr marL="2444750" algn="l" defTabSz="1222375" rtl="0" eaLnBrk="1" latinLnBrk="0" hangingPunct="1">
        <a:defRPr sz="2405" kern="1200">
          <a:solidFill>
            <a:schemeClr val="tx1"/>
          </a:solidFill>
          <a:latin typeface="+mn-lt"/>
          <a:ea typeface="+mn-ea"/>
          <a:cs typeface="+mn-cs"/>
        </a:defRPr>
      </a:lvl5pPr>
      <a:lvl6pPr marL="3055620" algn="l" defTabSz="1222375" rtl="0" eaLnBrk="1" latinLnBrk="0" hangingPunct="1">
        <a:defRPr sz="2405" kern="1200">
          <a:solidFill>
            <a:schemeClr val="tx1"/>
          </a:solidFill>
          <a:latin typeface="+mn-lt"/>
          <a:ea typeface="+mn-ea"/>
          <a:cs typeface="+mn-cs"/>
        </a:defRPr>
      </a:lvl6pPr>
      <a:lvl7pPr marL="3667125" algn="l" defTabSz="1222375" rtl="0" eaLnBrk="1" latinLnBrk="0" hangingPunct="1">
        <a:defRPr sz="2405" kern="1200">
          <a:solidFill>
            <a:schemeClr val="tx1"/>
          </a:solidFill>
          <a:latin typeface="+mn-lt"/>
          <a:ea typeface="+mn-ea"/>
          <a:cs typeface="+mn-cs"/>
        </a:defRPr>
      </a:lvl7pPr>
      <a:lvl8pPr marL="4277995" algn="l" defTabSz="1222375" rtl="0" eaLnBrk="1" latinLnBrk="0" hangingPunct="1">
        <a:defRPr sz="2405" kern="1200">
          <a:solidFill>
            <a:schemeClr val="tx1"/>
          </a:solidFill>
          <a:latin typeface="+mn-lt"/>
          <a:ea typeface="+mn-ea"/>
          <a:cs typeface="+mn-cs"/>
        </a:defRPr>
      </a:lvl8pPr>
      <a:lvl9pPr marL="4889500" algn="l" defTabSz="1222375" rtl="0" eaLnBrk="1" latinLnBrk="0" hangingPunct="1">
        <a:defRPr sz="24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17106" y="1972486"/>
            <a:ext cx="4992787" cy="586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1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作品名称</a:t>
            </a: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4411559" y="-1440112"/>
            <a:ext cx="321310" cy="327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122236" tIns="61118" rIns="122236" bIns="61118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335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endParaRPr kumimoji="0" lang="en-US" altLang="zh-CN" sz="2405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4430925" y="-299638"/>
            <a:ext cx="282575" cy="327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122236" tIns="61118" rIns="122236" bIns="61118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335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kumimoji="0" lang="en-US" altLang="zh-CN" sz="2405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4411559" y="2218007"/>
            <a:ext cx="321310" cy="327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122236" tIns="61118" rIns="122236" bIns="61118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335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endParaRPr kumimoji="0" lang="en-US" altLang="zh-CN" sz="2405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4" name="TextBox 9"/>
          <p:cNvSpPr txBox="1"/>
          <p:nvPr/>
        </p:nvSpPr>
        <p:spPr>
          <a:xfrm>
            <a:off x="2241061" y="2620736"/>
            <a:ext cx="49927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>
                <a:latin typeface="华文行楷" panose="02010800040101010101" pitchFamily="2" charset="-122"/>
                <a:ea typeface="华文行楷" panose="02010800040101010101" pitchFamily="2" charset="-122"/>
              </a:rPr>
              <a:t>学校，成员，指导教师</a:t>
            </a:r>
          </a:p>
        </p:txBody>
      </p:sp>
      <p:sp>
        <p:nvSpPr>
          <p:cNvPr id="25" name="TextBox 9"/>
          <p:cNvSpPr txBox="1"/>
          <p:nvPr/>
        </p:nvSpPr>
        <p:spPr>
          <a:xfrm>
            <a:off x="2217105" y="3676962"/>
            <a:ext cx="49927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>
                <a:latin typeface="华文行楷" panose="02010800040101010101" pitchFamily="2" charset="-122"/>
                <a:ea typeface="华文行楷" panose="02010800040101010101" pitchFamily="2" charset="-122"/>
              </a:rPr>
              <a:t>作品介绍（格式自定，形式自定）</a:t>
            </a:r>
          </a:p>
        </p:txBody>
      </p:sp>
      <p:pic>
        <p:nvPicPr>
          <p:cNvPr id="15" name="图片 14" descr="头图">
            <a:extLst>
              <a:ext uri="{FF2B5EF4-FFF2-40B4-BE49-F238E27FC236}">
                <a16:creationId xmlns:a16="http://schemas.microsoft.com/office/drawing/2014/main" id="{4922260B-8C2B-4F3F-84EA-3A15560C8A7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0688" b="34897"/>
          <a:stretch>
            <a:fillRect/>
          </a:stretch>
        </p:blipFill>
        <p:spPr>
          <a:xfrm rot="16200000">
            <a:off x="2750452" y="-2747076"/>
            <a:ext cx="1728618" cy="7229520"/>
          </a:xfrm>
          <a:prstGeom prst="rect">
            <a:avLst/>
          </a:prstGeom>
        </p:spPr>
      </p:pic>
      <p:pic>
        <p:nvPicPr>
          <p:cNvPr id="16" name="图片 15" descr="头图">
            <a:extLst>
              <a:ext uri="{FF2B5EF4-FFF2-40B4-BE49-F238E27FC236}">
                <a16:creationId xmlns:a16="http://schemas.microsoft.com/office/drawing/2014/main" id="{B64C5ECD-31CC-4090-BE7B-9453C0868BC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7376" r="5503" b="18488"/>
          <a:stretch>
            <a:fillRect/>
          </a:stretch>
        </p:blipFill>
        <p:spPr>
          <a:xfrm rot="16200000">
            <a:off x="7327202" y="-97683"/>
            <a:ext cx="1728616" cy="1923981"/>
          </a:xfrm>
          <a:prstGeom prst="rect">
            <a:avLst/>
          </a:prstGeom>
        </p:spPr>
      </p:pic>
      <p:pic>
        <p:nvPicPr>
          <p:cNvPr id="21" name="图片 20" descr="大赛与施耐德电气组合-03">
            <a:extLst>
              <a:ext uri="{FF2B5EF4-FFF2-40B4-BE49-F238E27FC236}">
                <a16:creationId xmlns:a16="http://schemas.microsoft.com/office/drawing/2014/main" id="{F72A6870-DDB3-4AF7-B77D-8BE5E6167C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037" y="28022"/>
            <a:ext cx="2310765" cy="749618"/>
          </a:xfrm>
          <a:prstGeom prst="rect">
            <a:avLst/>
          </a:prstGeom>
        </p:spPr>
      </p:pic>
      <p:sp>
        <p:nvSpPr>
          <p:cNvPr id="22" name="TextBox 9">
            <a:extLst>
              <a:ext uri="{FF2B5EF4-FFF2-40B4-BE49-F238E27FC236}">
                <a16:creationId xmlns:a16="http://schemas.microsoft.com/office/drawing/2014/main" id="{68ED4982-B92E-476D-9454-1CE84EFF6F76}"/>
              </a:ext>
            </a:extLst>
          </p:cNvPr>
          <p:cNvSpPr txBox="1"/>
          <p:nvPr/>
        </p:nvSpPr>
        <p:spPr>
          <a:xfrm>
            <a:off x="-1" y="706845"/>
            <a:ext cx="9153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 一 届 高 校 电 气 电 子 工 程 创 新 大 赛</a:t>
            </a:r>
          </a:p>
        </p:txBody>
      </p:sp>
      <p:sp>
        <p:nvSpPr>
          <p:cNvPr id="26" name="TextBox 9">
            <a:extLst>
              <a:ext uri="{FF2B5EF4-FFF2-40B4-BE49-F238E27FC236}">
                <a16:creationId xmlns:a16="http://schemas.microsoft.com/office/drawing/2014/main" id="{36FAB5D8-B349-4824-97E3-34E7055ADC20}"/>
              </a:ext>
            </a:extLst>
          </p:cNvPr>
          <p:cNvSpPr txBox="1"/>
          <p:nvPr/>
        </p:nvSpPr>
        <p:spPr>
          <a:xfrm>
            <a:off x="0" y="1187460"/>
            <a:ext cx="9153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迎接双碳，实现“以新能源为主体的新型电力系统”解决方案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DM0ZGJmMGE2NmZlN2ZhZmE3MjRjOTI0N2E1YzgzN2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华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55</Words>
  <Application>Microsoft Office PowerPoint</Application>
  <PresentationFormat>全屏显示(4:3)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等线</vt:lpstr>
      <vt:lpstr>华文行楷</vt:lpstr>
      <vt:lpstr>宋体</vt:lpstr>
      <vt:lpstr>Arial</vt:lpstr>
      <vt:lpstr>Calibri</vt:lpstr>
      <vt:lpstr>Times New Roman</vt:lpstr>
      <vt:lpstr>微软雅黑</vt:lpstr>
      <vt:lpstr>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sunyu</dc:creator>
  <cp:lastModifiedBy>Peng</cp:lastModifiedBy>
  <cp:revision>106</cp:revision>
  <dcterms:created xsi:type="dcterms:W3CDTF">2020-07-22T01:43:00Z</dcterms:created>
  <dcterms:modified xsi:type="dcterms:W3CDTF">2022-08-13T09:57:10Z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205136A4C6A2493F98A98E48776F8089</vt:lpwstr>
  </property>
  <property fmtid="{D5CDD505-2E9C-101B-9397-08002B2CF9AE}" pid="3" name="KSOProductBuildVer">
    <vt:lpwstr>2052-11.1.0.12302</vt:lpwstr>
  </property>
</Properties>
</file>