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sldIdLst>
    <p:sldId id="266" r:id="rId3"/>
  </p:sldIdLst>
  <p:sldSz cx="32398970" cy="43200320"/>
  <p:notesSz cx="6858000" cy="9144000"/>
  <p:custDataLst>
    <p:tags r:id="rId8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3606" userDrawn="1">
          <p15:clr>
            <a:srgbClr val="A4A3A4"/>
          </p15:clr>
        </p15:guide>
        <p15:guide id="2" pos="10204" userDrawn="1">
          <p15:clr>
            <a:srgbClr val="A4A3A4"/>
          </p15:clr>
        </p15:guide>
        <p15:guide id="1" orient="horz" pos="13606" userDrawn="1">
          <p15:clr>
            <a:srgbClr val="A4A3A4"/>
          </p15:clr>
        </p15:guide>
        <p15:guide id="2" pos="10204" userDrawn="1">
          <p15:clr>
            <a:srgbClr val="A4A3A4"/>
          </p15:clr>
        </p15:guide>
        <p15:guide id="1" orient="horz" pos="13607" userDrawn="1">
          <p15:clr>
            <a:srgbClr val="A4A3A4"/>
          </p15:clr>
        </p15:guide>
        <p15:guide id="2" pos="10209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12" d="100"/>
          <a:sy n="12" d="100"/>
        </p:scale>
        <p:origin x="300" y="108"/>
      </p:cViewPr>
      <p:guideLst>
        <p:guide orient="horz" pos="13606"/>
        <p:guide pos="10204"/>
        <p:guide orient="horz" pos="13606"/>
        <p:guide pos="10204"/>
        <p:guide orient="horz" pos="13607"/>
        <p:guide pos="10209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gs" Target="tags/tag1.xml"/><Relationship Id="rId7" Type="http://schemas.openxmlformats.org/officeDocument/2006/relationships/tableStyles" Target="tableStyles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E1BB48A-69F9-425E-8A45-A9B3D8A76312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B3AF43-907A-4F5F-B8D3-CDB26B4CCCE6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2271713" y="1143000"/>
            <a:ext cx="2314575" cy="30861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B3AF43-907A-4F5F-B8D3-CDB26B4CCCE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29947" y="7070108"/>
            <a:ext cx="27539395" cy="15040222"/>
          </a:xfrm>
        </p:spPr>
        <p:txBody>
          <a:bodyPr anchor="b"/>
          <a:lstStyle>
            <a:lvl1pPr algn="ctr">
              <a:defRPr sz="2126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049911" y="22690338"/>
            <a:ext cx="24299466" cy="10430151"/>
          </a:xfrm>
        </p:spPr>
        <p:txBody>
          <a:bodyPr/>
          <a:lstStyle>
            <a:lvl1pPr marL="0" indent="0" algn="ctr">
              <a:buNone/>
              <a:defRPr sz="8505"/>
            </a:lvl1pPr>
            <a:lvl2pPr marL="1619885" indent="0" algn="ctr">
              <a:buNone/>
              <a:defRPr sz="7085"/>
            </a:lvl2pPr>
            <a:lvl3pPr marL="3239770" indent="0" algn="ctr">
              <a:buNone/>
              <a:defRPr sz="6380"/>
            </a:lvl3pPr>
            <a:lvl4pPr marL="4859655" indent="0" algn="ctr">
              <a:buNone/>
              <a:defRPr sz="5670"/>
            </a:lvl4pPr>
            <a:lvl5pPr marL="6479540" indent="0" algn="ctr">
              <a:buNone/>
              <a:defRPr sz="5670"/>
            </a:lvl5pPr>
            <a:lvl6pPr marL="8100060" indent="0" algn="ctr">
              <a:buNone/>
              <a:defRPr sz="5670"/>
            </a:lvl6pPr>
            <a:lvl7pPr marL="9719945" indent="0" algn="ctr">
              <a:buNone/>
              <a:defRPr sz="5670"/>
            </a:lvl7pPr>
            <a:lvl8pPr marL="11339830" indent="0" algn="ctr">
              <a:buNone/>
              <a:defRPr sz="5670"/>
            </a:lvl8pPr>
            <a:lvl9pPr marL="12959715" indent="0" algn="ctr">
              <a:buNone/>
              <a:defRPr sz="5670"/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3185742" y="2300034"/>
            <a:ext cx="6986096" cy="36610544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27453" y="2300034"/>
            <a:ext cx="20553298" cy="36610544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10578" y="10770172"/>
            <a:ext cx="27944386" cy="17970262"/>
          </a:xfrm>
        </p:spPr>
        <p:txBody>
          <a:bodyPr anchor="b"/>
          <a:lstStyle>
            <a:lvl1pPr>
              <a:defRPr sz="2126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10578" y="28910440"/>
            <a:ext cx="27944386" cy="9450136"/>
          </a:xfrm>
        </p:spPr>
        <p:txBody>
          <a:bodyPr/>
          <a:lstStyle>
            <a:lvl1pPr marL="0" indent="0">
              <a:buNone/>
              <a:defRPr sz="8505">
                <a:solidFill>
                  <a:schemeClr val="tx1"/>
                </a:solidFill>
              </a:defRPr>
            </a:lvl1pPr>
            <a:lvl2pPr marL="1619885" indent="0">
              <a:buNone/>
              <a:defRPr sz="7085">
                <a:solidFill>
                  <a:schemeClr val="tx1">
                    <a:tint val="75000"/>
                  </a:schemeClr>
                </a:solidFill>
              </a:defRPr>
            </a:lvl2pPr>
            <a:lvl3pPr marL="3239770" indent="0">
              <a:buNone/>
              <a:defRPr sz="6380">
                <a:solidFill>
                  <a:schemeClr val="tx1">
                    <a:tint val="75000"/>
                  </a:schemeClr>
                </a:solidFill>
              </a:defRPr>
            </a:lvl3pPr>
            <a:lvl4pPr marL="4859655" indent="0">
              <a:buNone/>
              <a:defRPr sz="5670">
                <a:solidFill>
                  <a:schemeClr val="tx1">
                    <a:tint val="75000"/>
                  </a:schemeClr>
                </a:solidFill>
              </a:defRPr>
            </a:lvl4pPr>
            <a:lvl5pPr marL="6479540" indent="0">
              <a:buNone/>
              <a:defRPr sz="5670">
                <a:solidFill>
                  <a:schemeClr val="tx1">
                    <a:tint val="75000"/>
                  </a:schemeClr>
                </a:solidFill>
              </a:defRPr>
            </a:lvl5pPr>
            <a:lvl6pPr marL="8100060" indent="0">
              <a:buNone/>
              <a:defRPr sz="5670">
                <a:solidFill>
                  <a:schemeClr val="tx1">
                    <a:tint val="75000"/>
                  </a:schemeClr>
                </a:solidFill>
              </a:defRPr>
            </a:lvl6pPr>
            <a:lvl7pPr marL="9719945" indent="0">
              <a:buNone/>
              <a:defRPr sz="5670">
                <a:solidFill>
                  <a:schemeClr val="tx1">
                    <a:tint val="75000"/>
                  </a:schemeClr>
                </a:solidFill>
              </a:defRPr>
            </a:lvl7pPr>
            <a:lvl8pPr marL="11339830" indent="0">
              <a:buNone/>
              <a:defRPr sz="5670">
                <a:solidFill>
                  <a:schemeClr val="tx1">
                    <a:tint val="75000"/>
                  </a:schemeClr>
                </a:solidFill>
              </a:defRPr>
            </a:lvl8pPr>
            <a:lvl9pPr marL="12959715" indent="0">
              <a:buNone/>
              <a:defRPr sz="567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27451" y="11500170"/>
            <a:ext cx="13769697" cy="2741040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402140" y="11500170"/>
            <a:ext cx="13769697" cy="2741040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300044"/>
            <a:ext cx="27944386" cy="8350126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675" y="10590160"/>
            <a:ext cx="13706415" cy="5190073"/>
          </a:xfrm>
        </p:spPr>
        <p:txBody>
          <a:bodyPr anchor="b"/>
          <a:lstStyle>
            <a:lvl1pPr marL="0" indent="0">
              <a:buNone/>
              <a:defRPr sz="8505" b="1"/>
            </a:lvl1pPr>
            <a:lvl2pPr marL="1619885" indent="0">
              <a:buNone/>
              <a:defRPr sz="7085" b="1"/>
            </a:lvl2pPr>
            <a:lvl3pPr marL="3239770" indent="0">
              <a:buNone/>
              <a:defRPr sz="6380" b="1"/>
            </a:lvl3pPr>
            <a:lvl4pPr marL="4859655" indent="0">
              <a:buNone/>
              <a:defRPr sz="5670" b="1"/>
            </a:lvl4pPr>
            <a:lvl5pPr marL="6479540" indent="0">
              <a:buNone/>
              <a:defRPr sz="5670" b="1"/>
            </a:lvl5pPr>
            <a:lvl6pPr marL="8100060" indent="0">
              <a:buNone/>
              <a:defRPr sz="5670" b="1"/>
            </a:lvl6pPr>
            <a:lvl7pPr marL="9719945" indent="0">
              <a:buNone/>
              <a:defRPr sz="5670" b="1"/>
            </a:lvl7pPr>
            <a:lvl8pPr marL="11339830" indent="0">
              <a:buNone/>
              <a:defRPr sz="5670" b="1"/>
            </a:lvl8pPr>
            <a:lvl9pPr marL="12959715" indent="0">
              <a:buNone/>
              <a:defRPr sz="567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31675" y="15780233"/>
            <a:ext cx="13706415" cy="23210346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6402142" y="10590160"/>
            <a:ext cx="13773917" cy="5190073"/>
          </a:xfrm>
        </p:spPr>
        <p:txBody>
          <a:bodyPr anchor="b"/>
          <a:lstStyle>
            <a:lvl1pPr marL="0" indent="0">
              <a:buNone/>
              <a:defRPr sz="8505" b="1"/>
            </a:lvl1pPr>
            <a:lvl2pPr marL="1619885" indent="0">
              <a:buNone/>
              <a:defRPr sz="7085" b="1"/>
            </a:lvl2pPr>
            <a:lvl3pPr marL="3239770" indent="0">
              <a:buNone/>
              <a:defRPr sz="6380" b="1"/>
            </a:lvl3pPr>
            <a:lvl4pPr marL="4859655" indent="0">
              <a:buNone/>
              <a:defRPr sz="5670" b="1"/>
            </a:lvl4pPr>
            <a:lvl5pPr marL="6479540" indent="0">
              <a:buNone/>
              <a:defRPr sz="5670" b="1"/>
            </a:lvl5pPr>
            <a:lvl6pPr marL="8100060" indent="0">
              <a:buNone/>
              <a:defRPr sz="5670" b="1"/>
            </a:lvl6pPr>
            <a:lvl7pPr marL="9719945" indent="0">
              <a:buNone/>
              <a:defRPr sz="5670" b="1"/>
            </a:lvl7pPr>
            <a:lvl8pPr marL="11339830" indent="0">
              <a:buNone/>
              <a:defRPr sz="5670" b="1"/>
            </a:lvl8pPr>
            <a:lvl9pPr marL="12959715" indent="0">
              <a:buNone/>
              <a:defRPr sz="567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6402142" y="15780233"/>
            <a:ext cx="13773917" cy="23210346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880042"/>
            <a:ext cx="10449614" cy="10080149"/>
          </a:xfrm>
        </p:spPr>
        <p:txBody>
          <a:bodyPr anchor="b"/>
          <a:lstStyle>
            <a:lvl1pPr>
              <a:defRPr sz="1134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73917" y="6220102"/>
            <a:ext cx="16402140" cy="30700453"/>
          </a:xfrm>
        </p:spPr>
        <p:txBody>
          <a:bodyPr/>
          <a:lstStyle>
            <a:lvl1pPr>
              <a:defRPr sz="11340"/>
            </a:lvl1pPr>
            <a:lvl2pPr>
              <a:defRPr sz="9920"/>
            </a:lvl2pPr>
            <a:lvl3pPr>
              <a:defRPr sz="8505"/>
            </a:lvl3pPr>
            <a:lvl4pPr>
              <a:defRPr sz="7085"/>
            </a:lvl4pPr>
            <a:lvl5pPr>
              <a:defRPr sz="7085"/>
            </a:lvl5pPr>
            <a:lvl6pPr>
              <a:defRPr sz="7085"/>
            </a:lvl6pPr>
            <a:lvl7pPr>
              <a:defRPr sz="7085"/>
            </a:lvl7pPr>
            <a:lvl8pPr>
              <a:defRPr sz="7085"/>
            </a:lvl8pPr>
            <a:lvl9pPr>
              <a:defRPr sz="7085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1671" y="12960191"/>
            <a:ext cx="10449614" cy="24010358"/>
          </a:xfrm>
        </p:spPr>
        <p:txBody>
          <a:bodyPr/>
          <a:lstStyle>
            <a:lvl1pPr marL="0" indent="0">
              <a:buNone/>
              <a:defRPr sz="5670"/>
            </a:lvl1pPr>
            <a:lvl2pPr marL="1619885" indent="0">
              <a:buNone/>
              <a:defRPr sz="4960"/>
            </a:lvl2pPr>
            <a:lvl3pPr marL="3239770" indent="0">
              <a:buNone/>
              <a:defRPr sz="4250"/>
            </a:lvl3pPr>
            <a:lvl4pPr marL="4859655" indent="0">
              <a:buNone/>
              <a:defRPr sz="3545"/>
            </a:lvl4pPr>
            <a:lvl5pPr marL="6479540" indent="0">
              <a:buNone/>
              <a:defRPr sz="3545"/>
            </a:lvl5pPr>
            <a:lvl6pPr marL="8100060" indent="0">
              <a:buNone/>
              <a:defRPr sz="3545"/>
            </a:lvl6pPr>
            <a:lvl7pPr marL="9719945" indent="0">
              <a:buNone/>
              <a:defRPr sz="3545"/>
            </a:lvl7pPr>
            <a:lvl8pPr marL="11339830" indent="0">
              <a:buNone/>
              <a:defRPr sz="3545"/>
            </a:lvl8pPr>
            <a:lvl9pPr marL="12959715" indent="0">
              <a:buNone/>
              <a:defRPr sz="3545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880042"/>
            <a:ext cx="10449614" cy="10080149"/>
          </a:xfrm>
        </p:spPr>
        <p:txBody>
          <a:bodyPr anchor="b"/>
          <a:lstStyle>
            <a:lvl1pPr>
              <a:defRPr sz="1134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73917" y="6220102"/>
            <a:ext cx="16402140" cy="30700453"/>
          </a:xfrm>
        </p:spPr>
        <p:txBody>
          <a:bodyPr anchor="t"/>
          <a:lstStyle>
            <a:lvl1pPr marL="0" indent="0">
              <a:buNone/>
              <a:defRPr sz="11340"/>
            </a:lvl1pPr>
            <a:lvl2pPr marL="1619885" indent="0">
              <a:buNone/>
              <a:defRPr sz="9920"/>
            </a:lvl2pPr>
            <a:lvl3pPr marL="3239770" indent="0">
              <a:buNone/>
              <a:defRPr sz="8505"/>
            </a:lvl3pPr>
            <a:lvl4pPr marL="4859655" indent="0">
              <a:buNone/>
              <a:defRPr sz="7085"/>
            </a:lvl4pPr>
            <a:lvl5pPr marL="6479540" indent="0">
              <a:buNone/>
              <a:defRPr sz="7085"/>
            </a:lvl5pPr>
            <a:lvl6pPr marL="8100060" indent="0">
              <a:buNone/>
              <a:defRPr sz="7085"/>
            </a:lvl6pPr>
            <a:lvl7pPr marL="9719945" indent="0">
              <a:buNone/>
              <a:defRPr sz="7085"/>
            </a:lvl7pPr>
            <a:lvl8pPr marL="11339830" indent="0">
              <a:buNone/>
              <a:defRPr sz="7085"/>
            </a:lvl8pPr>
            <a:lvl9pPr marL="12959715" indent="0">
              <a:buNone/>
              <a:defRPr sz="7085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1671" y="12960191"/>
            <a:ext cx="10449614" cy="24010358"/>
          </a:xfrm>
        </p:spPr>
        <p:txBody>
          <a:bodyPr/>
          <a:lstStyle>
            <a:lvl1pPr marL="0" indent="0">
              <a:buNone/>
              <a:defRPr sz="5670"/>
            </a:lvl1pPr>
            <a:lvl2pPr marL="1619885" indent="0">
              <a:buNone/>
              <a:defRPr sz="4960"/>
            </a:lvl2pPr>
            <a:lvl3pPr marL="3239770" indent="0">
              <a:buNone/>
              <a:defRPr sz="4250"/>
            </a:lvl3pPr>
            <a:lvl4pPr marL="4859655" indent="0">
              <a:buNone/>
              <a:defRPr sz="3545"/>
            </a:lvl4pPr>
            <a:lvl5pPr marL="6479540" indent="0">
              <a:buNone/>
              <a:defRPr sz="3545"/>
            </a:lvl5pPr>
            <a:lvl6pPr marL="8100060" indent="0">
              <a:buNone/>
              <a:defRPr sz="3545"/>
            </a:lvl6pPr>
            <a:lvl7pPr marL="9719945" indent="0">
              <a:buNone/>
              <a:defRPr sz="3545"/>
            </a:lvl7pPr>
            <a:lvl8pPr marL="11339830" indent="0">
              <a:buNone/>
              <a:defRPr sz="3545"/>
            </a:lvl8pPr>
            <a:lvl9pPr marL="12959715" indent="0">
              <a:buNone/>
              <a:defRPr sz="3545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27451" y="2300044"/>
            <a:ext cx="27944386" cy="835012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27451" y="11500170"/>
            <a:ext cx="27944386" cy="27410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227451" y="40040601"/>
            <a:ext cx="7289840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2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732264" y="40040601"/>
            <a:ext cx="10934760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42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2881997" y="40040601"/>
            <a:ext cx="7289840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2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3239770" rtl="0" eaLnBrk="1" latinLnBrk="0" hangingPunct="1">
        <a:lnSpc>
          <a:spcPct val="90000"/>
        </a:lnSpc>
        <a:spcBef>
          <a:spcPct val="0"/>
        </a:spcBef>
        <a:buNone/>
        <a:defRPr sz="1559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810260" indent="-810260" algn="l" defTabSz="3239770" rtl="0" eaLnBrk="1" latinLnBrk="0" hangingPunct="1">
        <a:lnSpc>
          <a:spcPct val="90000"/>
        </a:lnSpc>
        <a:spcBef>
          <a:spcPts val="3545"/>
        </a:spcBef>
        <a:buFont typeface="Arial" panose="020B0604020202020204" pitchFamily="34" charset="0"/>
        <a:buChar char="•"/>
        <a:defRPr sz="9920" kern="1200">
          <a:solidFill>
            <a:schemeClr val="tx1"/>
          </a:solidFill>
          <a:latin typeface="+mn-lt"/>
          <a:ea typeface="+mn-ea"/>
          <a:cs typeface="+mn-cs"/>
        </a:defRPr>
      </a:lvl1pPr>
      <a:lvl2pPr marL="2430145" indent="-810260" algn="l" defTabSz="3239770" rtl="0" eaLnBrk="1" latinLnBrk="0" hangingPunct="1">
        <a:lnSpc>
          <a:spcPct val="90000"/>
        </a:lnSpc>
        <a:spcBef>
          <a:spcPts val="1770"/>
        </a:spcBef>
        <a:buFont typeface="Arial" panose="020B0604020202020204" pitchFamily="34" charset="0"/>
        <a:buChar char="•"/>
        <a:defRPr sz="8505" kern="1200">
          <a:solidFill>
            <a:schemeClr val="tx1"/>
          </a:solidFill>
          <a:latin typeface="+mn-lt"/>
          <a:ea typeface="+mn-ea"/>
          <a:cs typeface="+mn-cs"/>
        </a:defRPr>
      </a:lvl2pPr>
      <a:lvl3pPr marL="4050030" indent="-810260" algn="l" defTabSz="3239770" rtl="0" eaLnBrk="1" latinLnBrk="0" hangingPunct="1">
        <a:lnSpc>
          <a:spcPct val="90000"/>
        </a:lnSpc>
        <a:spcBef>
          <a:spcPts val="1770"/>
        </a:spcBef>
        <a:buFont typeface="Arial" panose="020B0604020202020204" pitchFamily="34" charset="0"/>
        <a:buChar char="•"/>
        <a:defRPr sz="7085" kern="1200">
          <a:solidFill>
            <a:schemeClr val="tx1"/>
          </a:solidFill>
          <a:latin typeface="+mn-lt"/>
          <a:ea typeface="+mn-ea"/>
          <a:cs typeface="+mn-cs"/>
        </a:defRPr>
      </a:lvl3pPr>
      <a:lvl4pPr marL="5669915" indent="-810260" algn="l" defTabSz="3239770" rtl="0" eaLnBrk="1" latinLnBrk="0" hangingPunct="1">
        <a:lnSpc>
          <a:spcPct val="90000"/>
        </a:lnSpc>
        <a:spcBef>
          <a:spcPts val="1770"/>
        </a:spcBef>
        <a:buFont typeface="Arial" panose="020B0604020202020204" pitchFamily="34" charset="0"/>
        <a:buChar char="•"/>
        <a:defRPr sz="6380" kern="1200">
          <a:solidFill>
            <a:schemeClr val="tx1"/>
          </a:solidFill>
          <a:latin typeface="+mn-lt"/>
          <a:ea typeface="+mn-ea"/>
          <a:cs typeface="+mn-cs"/>
        </a:defRPr>
      </a:lvl4pPr>
      <a:lvl5pPr marL="7289800" indent="-810260" algn="l" defTabSz="3239770" rtl="0" eaLnBrk="1" latinLnBrk="0" hangingPunct="1">
        <a:lnSpc>
          <a:spcPct val="90000"/>
        </a:lnSpc>
        <a:spcBef>
          <a:spcPts val="1770"/>
        </a:spcBef>
        <a:buFont typeface="Arial" panose="020B0604020202020204" pitchFamily="34" charset="0"/>
        <a:buChar char="•"/>
        <a:defRPr sz="6380" kern="1200">
          <a:solidFill>
            <a:schemeClr val="tx1"/>
          </a:solidFill>
          <a:latin typeface="+mn-lt"/>
          <a:ea typeface="+mn-ea"/>
          <a:cs typeface="+mn-cs"/>
        </a:defRPr>
      </a:lvl5pPr>
      <a:lvl6pPr marL="8909685" indent="-810260" algn="l" defTabSz="3239770" rtl="0" eaLnBrk="1" latinLnBrk="0" hangingPunct="1">
        <a:lnSpc>
          <a:spcPct val="90000"/>
        </a:lnSpc>
        <a:spcBef>
          <a:spcPts val="1770"/>
        </a:spcBef>
        <a:buFont typeface="Arial" panose="020B0604020202020204" pitchFamily="34" charset="0"/>
        <a:buChar char="•"/>
        <a:defRPr sz="6380" kern="1200">
          <a:solidFill>
            <a:schemeClr val="tx1"/>
          </a:solidFill>
          <a:latin typeface="+mn-lt"/>
          <a:ea typeface="+mn-ea"/>
          <a:cs typeface="+mn-cs"/>
        </a:defRPr>
      </a:lvl6pPr>
      <a:lvl7pPr marL="10529570" indent="-810260" algn="l" defTabSz="3239770" rtl="0" eaLnBrk="1" latinLnBrk="0" hangingPunct="1">
        <a:lnSpc>
          <a:spcPct val="90000"/>
        </a:lnSpc>
        <a:spcBef>
          <a:spcPts val="1770"/>
        </a:spcBef>
        <a:buFont typeface="Arial" panose="020B0604020202020204" pitchFamily="34" charset="0"/>
        <a:buChar char="•"/>
        <a:defRPr sz="6380" kern="1200">
          <a:solidFill>
            <a:schemeClr val="tx1"/>
          </a:solidFill>
          <a:latin typeface="+mn-lt"/>
          <a:ea typeface="+mn-ea"/>
          <a:cs typeface="+mn-cs"/>
        </a:defRPr>
      </a:lvl7pPr>
      <a:lvl8pPr marL="12149455" indent="-810260" algn="l" defTabSz="3239770" rtl="0" eaLnBrk="1" latinLnBrk="0" hangingPunct="1">
        <a:lnSpc>
          <a:spcPct val="90000"/>
        </a:lnSpc>
        <a:spcBef>
          <a:spcPts val="1770"/>
        </a:spcBef>
        <a:buFont typeface="Arial" panose="020B0604020202020204" pitchFamily="34" charset="0"/>
        <a:buChar char="•"/>
        <a:defRPr sz="6380" kern="1200">
          <a:solidFill>
            <a:schemeClr val="tx1"/>
          </a:solidFill>
          <a:latin typeface="+mn-lt"/>
          <a:ea typeface="+mn-ea"/>
          <a:cs typeface="+mn-cs"/>
        </a:defRPr>
      </a:lvl8pPr>
      <a:lvl9pPr marL="13769340" indent="-810260" algn="l" defTabSz="3239770" rtl="0" eaLnBrk="1" latinLnBrk="0" hangingPunct="1">
        <a:lnSpc>
          <a:spcPct val="90000"/>
        </a:lnSpc>
        <a:spcBef>
          <a:spcPts val="1770"/>
        </a:spcBef>
        <a:buFont typeface="Arial" panose="020B0604020202020204" pitchFamily="34" charset="0"/>
        <a:buChar char="•"/>
        <a:defRPr sz="638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239770" rtl="0" eaLnBrk="1" latinLnBrk="0" hangingPunct="1">
        <a:defRPr sz="6380" kern="1200">
          <a:solidFill>
            <a:schemeClr val="tx1"/>
          </a:solidFill>
          <a:latin typeface="+mn-lt"/>
          <a:ea typeface="+mn-ea"/>
          <a:cs typeface="+mn-cs"/>
        </a:defRPr>
      </a:lvl1pPr>
      <a:lvl2pPr marL="1619885" algn="l" defTabSz="3239770" rtl="0" eaLnBrk="1" latinLnBrk="0" hangingPunct="1">
        <a:defRPr sz="6380" kern="1200">
          <a:solidFill>
            <a:schemeClr val="tx1"/>
          </a:solidFill>
          <a:latin typeface="+mn-lt"/>
          <a:ea typeface="+mn-ea"/>
          <a:cs typeface="+mn-cs"/>
        </a:defRPr>
      </a:lvl2pPr>
      <a:lvl3pPr marL="3239770" algn="l" defTabSz="3239770" rtl="0" eaLnBrk="1" latinLnBrk="0" hangingPunct="1">
        <a:defRPr sz="6380" kern="1200">
          <a:solidFill>
            <a:schemeClr val="tx1"/>
          </a:solidFill>
          <a:latin typeface="+mn-lt"/>
          <a:ea typeface="+mn-ea"/>
          <a:cs typeface="+mn-cs"/>
        </a:defRPr>
      </a:lvl3pPr>
      <a:lvl4pPr marL="4859655" algn="l" defTabSz="3239770" rtl="0" eaLnBrk="1" latinLnBrk="0" hangingPunct="1">
        <a:defRPr sz="6380" kern="1200">
          <a:solidFill>
            <a:schemeClr val="tx1"/>
          </a:solidFill>
          <a:latin typeface="+mn-lt"/>
          <a:ea typeface="+mn-ea"/>
          <a:cs typeface="+mn-cs"/>
        </a:defRPr>
      </a:lvl4pPr>
      <a:lvl5pPr marL="6479540" algn="l" defTabSz="3239770" rtl="0" eaLnBrk="1" latinLnBrk="0" hangingPunct="1">
        <a:defRPr sz="6380" kern="1200">
          <a:solidFill>
            <a:schemeClr val="tx1"/>
          </a:solidFill>
          <a:latin typeface="+mn-lt"/>
          <a:ea typeface="+mn-ea"/>
          <a:cs typeface="+mn-cs"/>
        </a:defRPr>
      </a:lvl5pPr>
      <a:lvl6pPr marL="8100060" algn="l" defTabSz="3239770" rtl="0" eaLnBrk="1" latinLnBrk="0" hangingPunct="1">
        <a:defRPr sz="6380" kern="1200">
          <a:solidFill>
            <a:schemeClr val="tx1"/>
          </a:solidFill>
          <a:latin typeface="+mn-lt"/>
          <a:ea typeface="+mn-ea"/>
          <a:cs typeface="+mn-cs"/>
        </a:defRPr>
      </a:lvl6pPr>
      <a:lvl7pPr marL="9719945" algn="l" defTabSz="3239770" rtl="0" eaLnBrk="1" latinLnBrk="0" hangingPunct="1">
        <a:defRPr sz="6380" kern="1200">
          <a:solidFill>
            <a:schemeClr val="tx1"/>
          </a:solidFill>
          <a:latin typeface="+mn-lt"/>
          <a:ea typeface="+mn-ea"/>
          <a:cs typeface="+mn-cs"/>
        </a:defRPr>
      </a:lvl7pPr>
      <a:lvl8pPr marL="11339830" algn="l" defTabSz="3239770" rtl="0" eaLnBrk="1" latinLnBrk="0" hangingPunct="1">
        <a:defRPr sz="6380" kern="1200">
          <a:solidFill>
            <a:schemeClr val="tx1"/>
          </a:solidFill>
          <a:latin typeface="+mn-lt"/>
          <a:ea typeface="+mn-ea"/>
          <a:cs typeface="+mn-cs"/>
        </a:defRPr>
      </a:lvl8pPr>
      <a:lvl9pPr marL="12959715" algn="l" defTabSz="3239770" rtl="0" eaLnBrk="1" latinLnBrk="0" hangingPunct="1">
        <a:defRPr sz="638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5" Type="http://schemas.openxmlformats.org/officeDocument/2006/relationships/notesSlide" Target="../notesSlides/notesSlide1.xml"/><Relationship Id="rId4" Type="http://schemas.openxmlformats.org/officeDocument/2006/relationships/slideLayout" Target="../slideLayouts/slideLayout2.xml"/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6848986" y="8934595"/>
            <a:ext cx="17690979" cy="18421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11375" b="1" dirty="0">
                <a:latin typeface="仿宋" panose="02010609060101010101" charset="-122"/>
                <a:ea typeface="仿宋" panose="02010609060101010101" charset="-122"/>
              </a:rPr>
              <a:t>作品名称</a:t>
            </a:r>
            <a:endParaRPr lang="zh-CN" altLang="en-US" sz="11375" b="1" dirty="0">
              <a:latin typeface="仿宋" panose="02010609060101010101" charset="-122"/>
              <a:ea typeface="仿宋" panose="02010609060101010101" charset="-122"/>
            </a:endParaRPr>
          </a:p>
        </p:txBody>
      </p:sp>
      <p:sp>
        <p:nvSpPr>
          <p:cNvPr id="18" name="Rectangle 8"/>
          <p:cNvSpPr>
            <a:spLocks noChangeArrowheads="1"/>
          </p:cNvSpPr>
          <p:nvPr/>
        </p:nvSpPr>
        <p:spPr bwMode="auto">
          <a:xfrm>
            <a:off x="15625552" y="4345915"/>
            <a:ext cx="1150414" cy="1165239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433119" tIns="216559" rIns="433119" bIns="216559" numCol="1" anchor="ctr" anchorCtr="0" compatLnSpc="1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zh-CN" sz="4730"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pitchFamily="18" charset="0"/>
              </a:rPr>
              <a:t>  </a:t>
            </a:r>
            <a:endParaRPr lang="en-US" altLang="zh-CN" sz="8520">
              <a:latin typeface="Arial" panose="020B0604020202020204" pitchFamily="34" charset="0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19" name="Rectangle 9"/>
          <p:cNvSpPr>
            <a:spLocks noChangeArrowheads="1"/>
          </p:cNvSpPr>
          <p:nvPr/>
        </p:nvSpPr>
        <p:spPr bwMode="auto">
          <a:xfrm>
            <a:off x="15694476" y="-1229000"/>
            <a:ext cx="1012556" cy="1165239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433119" tIns="216559" rIns="433119" bIns="216559" numCol="1" anchor="ctr" anchorCtr="0" compatLnSpc="1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zh-CN" sz="4730"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pitchFamily="18" charset="0"/>
              </a:rPr>
              <a:t> </a:t>
            </a:r>
            <a:endParaRPr lang="en-US" altLang="zh-CN" sz="8520">
              <a:latin typeface="Arial" panose="020B0604020202020204" pitchFamily="34" charset="0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20" name="Rectangle 10"/>
          <p:cNvSpPr>
            <a:spLocks noChangeArrowheads="1"/>
          </p:cNvSpPr>
          <p:nvPr/>
        </p:nvSpPr>
        <p:spPr bwMode="auto">
          <a:xfrm>
            <a:off x="16428963" y="11746271"/>
            <a:ext cx="1150414" cy="1165239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433119" tIns="216559" rIns="433119" bIns="216559" numCol="1" anchor="ctr" anchorCtr="0" compatLnSpc="1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zh-CN" sz="4730"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pitchFamily="18" charset="0"/>
              </a:rPr>
              <a:t>  </a:t>
            </a:r>
            <a:endParaRPr lang="en-US" altLang="zh-CN" sz="8520">
              <a:latin typeface="Arial" panose="020B0604020202020204" pitchFamily="34" charset="0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25" name="TextBox 9"/>
          <p:cNvSpPr txBox="1"/>
          <p:nvPr/>
        </p:nvSpPr>
        <p:spPr>
          <a:xfrm>
            <a:off x="2918261" y="13881051"/>
            <a:ext cx="28171817" cy="7847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7200" dirty="0">
                <a:latin typeface="仿宋" panose="02010609060101010101" charset="-122"/>
                <a:ea typeface="仿宋" panose="02010609060101010101" charset="-122"/>
              </a:rPr>
              <a:t>一、作品拟解决的工程问题；</a:t>
            </a:r>
            <a:endParaRPr lang="zh-CN" altLang="en-US" sz="7200" dirty="0">
              <a:latin typeface="仿宋" panose="02010609060101010101" charset="-122"/>
              <a:ea typeface="仿宋" panose="02010609060101010101" charset="-122"/>
            </a:endParaRPr>
          </a:p>
          <a:p>
            <a:r>
              <a:rPr lang="zh-CN" altLang="en-US" sz="7200" dirty="0">
                <a:latin typeface="仿宋" panose="02010609060101010101" charset="-122"/>
                <a:ea typeface="仿宋" panose="02010609060101010101" charset="-122"/>
              </a:rPr>
              <a:t>二、</a:t>
            </a:r>
            <a:r>
              <a:rPr lang="zh-CN" altLang="en-US" sz="7200" dirty="0">
                <a:latin typeface="仿宋" panose="02010609060101010101" charset="-122"/>
                <a:ea typeface="仿宋" panose="02010609060101010101" charset="-122"/>
                <a:sym typeface="+mn-ea"/>
              </a:rPr>
              <a:t>作品概况（包括作品目标，设计实施方案，最终成果，目标达成度分析，作品进一步优化的设想等）；</a:t>
            </a:r>
            <a:endParaRPr lang="zh-CN" altLang="en-US" sz="7200" dirty="0">
              <a:latin typeface="仿宋" panose="02010609060101010101" charset="-122"/>
              <a:ea typeface="仿宋" panose="02010609060101010101" charset="-122"/>
              <a:sym typeface="+mn-ea"/>
            </a:endParaRPr>
          </a:p>
          <a:p>
            <a:r>
              <a:rPr lang="zh-CN" altLang="en-US" sz="7200" dirty="0">
                <a:latin typeface="仿宋" panose="02010609060101010101" charset="-122"/>
                <a:ea typeface="仿宋" panose="02010609060101010101" charset="-122"/>
              </a:rPr>
              <a:t>三、</a:t>
            </a:r>
            <a:r>
              <a:rPr lang="zh-CN" altLang="en-US" sz="7200" dirty="0">
                <a:latin typeface="仿宋" panose="02010609060101010101" charset="-122"/>
                <a:ea typeface="仿宋" panose="02010609060101010101" charset="-122"/>
                <a:sym typeface="+mn-ea"/>
              </a:rPr>
              <a:t>作品主要技术指标与参数（包括实验数据、实物照片等）；</a:t>
            </a:r>
            <a:endParaRPr lang="en-US" altLang="zh-CN" sz="7200" dirty="0">
              <a:latin typeface="仿宋" panose="02010609060101010101" charset="-122"/>
              <a:ea typeface="仿宋" panose="02010609060101010101" charset="-122"/>
            </a:endParaRPr>
          </a:p>
          <a:p>
            <a:r>
              <a:rPr lang="zh-CN" altLang="en-US" sz="7200" dirty="0">
                <a:latin typeface="仿宋" panose="02010609060101010101" charset="-122"/>
                <a:ea typeface="仿宋" panose="02010609060101010101" charset="-122"/>
              </a:rPr>
              <a:t>四、</a:t>
            </a:r>
            <a:r>
              <a:rPr lang="zh-CN" altLang="en-US" sz="7200" dirty="0">
                <a:latin typeface="仿宋" panose="02010609060101010101" charset="-122"/>
                <a:ea typeface="仿宋" panose="02010609060101010101" charset="-122"/>
                <a:sym typeface="+mn-ea"/>
              </a:rPr>
              <a:t>作品创新性与先进性特点；</a:t>
            </a:r>
            <a:endParaRPr lang="en-US" altLang="zh-CN" sz="7200" dirty="0">
              <a:latin typeface="仿宋" panose="02010609060101010101" charset="-122"/>
              <a:ea typeface="仿宋" panose="02010609060101010101" charset="-122"/>
            </a:endParaRPr>
          </a:p>
          <a:p>
            <a:r>
              <a:rPr lang="zh-CN" altLang="en-US" sz="7200" dirty="0">
                <a:latin typeface="仿宋" panose="02010609060101010101" charset="-122"/>
                <a:ea typeface="仿宋" panose="02010609060101010101" charset="-122"/>
                <a:sym typeface="+mn-ea"/>
              </a:rPr>
              <a:t>五、作品的经济效益和社会效益、推广应用前景；</a:t>
            </a:r>
            <a:endParaRPr lang="zh-CN" altLang="en-US" sz="7200" dirty="0">
              <a:latin typeface="仿宋" panose="02010609060101010101" charset="-122"/>
              <a:ea typeface="仿宋" panose="02010609060101010101" charset="-122"/>
            </a:endParaRPr>
          </a:p>
          <a:p>
            <a:r>
              <a:rPr lang="zh-CN" altLang="en-US" sz="7200" dirty="0">
                <a:latin typeface="仿宋" panose="02010609060101010101" charset="-122"/>
                <a:ea typeface="仿宋" panose="02010609060101010101" charset="-122"/>
                <a:sym typeface="+mn-ea"/>
              </a:rPr>
              <a:t>六、</a:t>
            </a:r>
            <a:r>
              <a:rPr lang="zh-CN" altLang="en-US" sz="7200" dirty="0">
                <a:latin typeface="仿宋" panose="02010609060101010101" charset="-122"/>
                <a:ea typeface="仿宋" panose="02010609060101010101" charset="-122"/>
                <a:sym typeface="+mn-ea"/>
              </a:rPr>
              <a:t>海报中不得出现参赛学校、参赛赛区及指导教师等信息。</a:t>
            </a:r>
            <a:endParaRPr lang="zh-CN" altLang="en-US" sz="7200" dirty="0">
              <a:latin typeface="仿宋" panose="02010609060101010101" charset="-122"/>
              <a:ea typeface="仿宋" panose="02010609060101010101" charset="-122"/>
              <a:sym typeface="+mn-ea"/>
            </a:endParaRPr>
          </a:p>
        </p:txBody>
      </p:sp>
      <p:pic>
        <p:nvPicPr>
          <p:cNvPr id="15" name="图片 14" descr="头图"/>
          <p:cNvPicPr>
            <a:picLocks noChangeAspect="1"/>
          </p:cNvPicPr>
          <p:nvPr/>
        </p:nvPicPr>
        <p:blipFill rotWithShape="1">
          <a:blip r:embed="rId1"/>
          <a:srcRect t="10688" b="34897"/>
          <a:stretch>
            <a:fillRect/>
          </a:stretch>
        </p:blipFill>
        <p:spPr>
          <a:xfrm rot="16200000">
            <a:off x="9764080" y="-9916495"/>
            <a:ext cx="6125025" cy="25653176"/>
          </a:xfrm>
          <a:prstGeom prst="rect">
            <a:avLst/>
          </a:prstGeom>
        </p:spPr>
      </p:pic>
      <p:pic>
        <p:nvPicPr>
          <p:cNvPr id="16" name="图片 15" descr="头图"/>
          <p:cNvPicPr>
            <a:picLocks noChangeAspect="1"/>
          </p:cNvPicPr>
          <p:nvPr/>
        </p:nvPicPr>
        <p:blipFill rotWithShape="1">
          <a:blip r:embed="rId1"/>
          <a:srcRect t="67376" r="5503" b="18488"/>
          <a:stretch>
            <a:fillRect/>
          </a:stretch>
        </p:blipFill>
        <p:spPr>
          <a:xfrm rot="16200000">
            <a:off x="25999301" y="-498539"/>
            <a:ext cx="6125018" cy="6817256"/>
          </a:xfrm>
          <a:prstGeom prst="rect">
            <a:avLst/>
          </a:prstGeom>
        </p:spPr>
      </p:pic>
      <p:pic>
        <p:nvPicPr>
          <p:cNvPr id="21" name="图片 20" descr="大赛与施耐德电气组合-0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6430" y="-65087"/>
            <a:ext cx="8187750" cy="2656127"/>
          </a:xfrm>
          <a:prstGeom prst="rect">
            <a:avLst/>
          </a:prstGeom>
        </p:spPr>
      </p:pic>
      <p:sp>
        <p:nvSpPr>
          <p:cNvPr id="22" name="TextBox 9"/>
          <p:cNvSpPr txBox="1"/>
          <p:nvPr/>
        </p:nvSpPr>
        <p:spPr>
          <a:xfrm>
            <a:off x="-4" y="2340191"/>
            <a:ext cx="32433667" cy="14008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8505" b="1" dirty="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rPr>
              <a:t>第</a:t>
            </a:r>
            <a:r>
              <a:rPr lang="en-US" altLang="zh-CN" sz="8505" b="1" dirty="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rPr>
              <a:t> </a:t>
            </a:r>
            <a:r>
              <a:rPr lang="zh-CN" altLang="en-US" sz="8505" b="1" dirty="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rPr>
              <a:t>三 届 高 校 电 气 电 子 工 程 创 新 大 赛</a:t>
            </a:r>
            <a:endParaRPr lang="zh-CN" altLang="en-US" sz="8505" b="1" dirty="0">
              <a:solidFill>
                <a:schemeClr val="bg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26" name="TextBox 9"/>
          <p:cNvSpPr txBox="1"/>
          <p:nvPr/>
        </p:nvSpPr>
        <p:spPr>
          <a:xfrm>
            <a:off x="1" y="4043158"/>
            <a:ext cx="32433667" cy="10731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6380" dirty="0">
                <a:solidFill>
                  <a:schemeClr val="bg1"/>
                </a:solidFill>
                <a:latin typeface="华文仿宋" panose="02010600040101010101" pitchFamily="2" charset="-122"/>
                <a:ea typeface="华文仿宋" panose="02010600040101010101" pitchFamily="2" charset="-122"/>
              </a:rPr>
              <a:t>面向双碳战略，探寻新型电力系统解决方案</a:t>
            </a:r>
            <a:endParaRPr lang="zh-CN" altLang="en-US" sz="6380" dirty="0">
              <a:solidFill>
                <a:schemeClr val="bg1"/>
              </a:solidFill>
              <a:latin typeface="华文仿宋" panose="02010600040101010101" pitchFamily="2" charset="-122"/>
              <a:ea typeface="华文仿宋" panose="02010600040101010101" pitchFamily="2" charset="-122"/>
            </a:endParaRPr>
          </a:p>
        </p:txBody>
      </p:sp>
      <p:pic>
        <p:nvPicPr>
          <p:cNvPr id="3" name="图片 2" descr="徽标&#10;&#10;描述已自动生成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597535" y="162671"/>
            <a:ext cx="2245323" cy="2177511"/>
          </a:xfrm>
          <a:prstGeom prst="rect">
            <a:avLst/>
          </a:prstGeom>
        </p:spPr>
      </p:pic>
    </p:spTree>
  </p:cSld>
  <p:clrMapOvr>
    <a:masterClrMapping/>
  </p:clrMapOvr>
</p:sld>
</file>

<file path=ppt/tags/tag1.xml><?xml version="1.0" encoding="utf-8"?>
<p:tagLst xmlns:p="http://schemas.openxmlformats.org/presentationml/2006/main">
  <p:tag name="COMMONDATA" val="eyJoZGlkIjoiYzUyYTc0OWIwMGY0ZGJkMDQwZmNjZjllNmU4MWJlNzgifQ=="/>
  <p:tag name="commondata" val="eyJoZGlkIjoiMjRlZTA3YjFjZTY3Nzk2OGQyOTFlNTUzMjQxYWZmMmIifQ=="/>
</p:tagLst>
</file>

<file path=ppt/theme/theme1.xml><?xml version="1.0" encoding="utf-8"?>
<a:theme xmlns:a="http://schemas.openxmlformats.org/drawingml/2006/main" name="Office 主题​​">
  <a:themeElements>
    <a:clrScheme name="Office 主题​​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​​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​​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0</TotalTime>
  <Words>208</Words>
  <Application>WPS 演示</Application>
  <PresentationFormat>自定义</PresentationFormat>
  <Paragraphs>19</Paragraphs>
  <Slides>1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13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15" baseType="lpstr">
      <vt:lpstr>Arial</vt:lpstr>
      <vt:lpstr>宋体</vt:lpstr>
      <vt:lpstr>Wingdings</vt:lpstr>
      <vt:lpstr>华文行楷</vt:lpstr>
      <vt:lpstr>Calibri</vt:lpstr>
      <vt:lpstr>Times New Roman</vt:lpstr>
      <vt:lpstr>微软雅黑</vt:lpstr>
      <vt:lpstr>华文仿宋</vt:lpstr>
      <vt:lpstr>Arial Unicode MS</vt:lpstr>
      <vt:lpstr>等线 Light</vt:lpstr>
      <vt:lpstr>Calibri Light</vt:lpstr>
      <vt:lpstr>等线</vt:lpstr>
      <vt:lpstr>仿宋</vt:lpstr>
      <vt:lpstr>Office 主题​​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sunyu</dc:creator>
  <cp:lastModifiedBy>炅燃不同</cp:lastModifiedBy>
  <cp:revision>118</cp:revision>
  <dcterms:created xsi:type="dcterms:W3CDTF">2020-07-22T01:43:00Z</dcterms:created>
  <dcterms:modified xsi:type="dcterms:W3CDTF">2024-07-15T08:04:26Z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205136A4C6A2493F98A98E48776F8089</vt:lpwstr>
  </property>
  <property fmtid="{D5CDD505-2E9C-101B-9397-08002B2CF9AE}" pid="3" name="KSOProductBuildVer">
    <vt:lpwstr>2052-12.1.0.17147</vt:lpwstr>
  </property>
</Properties>
</file>